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2670e143d2343da" /><Relationship Type="http://schemas.openxmlformats.org/officeDocument/2006/relationships/extended-properties" Target="/docProps/app.xml" Id="R7266dba98e994a11" /><Relationship Type="http://schemas.openxmlformats.org/officeDocument/2006/relationships/officeDocument" Target="/ppt/presentation.xml" Id="R2b5f40363c084f9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7d5984f1eb945b8"/>
  </p:sldMasterIdLst>
  <p:notesMasterIdLst>
    <p:notesMasterId xmlns:r="http://schemas.openxmlformats.org/officeDocument/2006/relationships" r:id="Rb641a97ea56a47db"/>
  </p:notesMasterIdLst>
  <p:sldIdLst>
    <p:sldId xmlns:r="http://schemas.openxmlformats.org/officeDocument/2006/relationships" id="256" r:id="Rbc928c352149482f"/>
    <p:sldId xmlns:r="http://schemas.openxmlformats.org/officeDocument/2006/relationships" id="257" r:id="R424ead82dd8b40ad"/>
    <p:sldId xmlns:r="http://schemas.openxmlformats.org/officeDocument/2006/relationships" id="258" r:id="R20ed451fab65488d"/>
    <p:sldId xmlns:r="http://schemas.openxmlformats.org/officeDocument/2006/relationships" id="259" r:id="R3337074aad0f4dd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66bb1c4a9164548" /><Relationship Type="http://schemas.openxmlformats.org/officeDocument/2006/relationships/slideMaster" Target="/ppt/slideMasters/slideMaster1.xml" Id="R97d5984f1eb945b8" /><Relationship Type="http://schemas.openxmlformats.org/officeDocument/2006/relationships/notesMaster" Target="/ppt/notesMasters/notesMaster1.xml" Id="Rb641a97ea56a47db" /><Relationship Type="http://schemas.openxmlformats.org/officeDocument/2006/relationships/presProps" Target="/ppt/presProps.xml" Id="Rb885cd6531c34b5d" /><Relationship Type="http://schemas.openxmlformats.org/officeDocument/2006/relationships/tableStyles" Target="/ppt/tableStyles.xml" Id="R79f251145f4a4793" /><Relationship Type="http://schemas.openxmlformats.org/officeDocument/2006/relationships/slide" Target="/ppt/slides/slide1.xml" Id="Rbc928c352149482f" /><Relationship Type="http://schemas.openxmlformats.org/officeDocument/2006/relationships/slide" Target="/ppt/slides/slide2.xml" Id="R424ead82dd8b40ad" /><Relationship Type="http://schemas.openxmlformats.org/officeDocument/2006/relationships/slide" Target="/ppt/slides/slide3.xml" Id="R20ed451fab65488d" /><Relationship Type="http://schemas.openxmlformats.org/officeDocument/2006/relationships/slide" Target="/ppt/slides/slide4.xml" Id="R3337074aad0f4dd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f900a791af04e1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273f6fe99e14439" /><Relationship Type="http://schemas.openxmlformats.org/officeDocument/2006/relationships/notesMaster" Target="/ppt/notesMasters/notesMaster1.xml" Id="R0a193f10e00f41a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a8bdd8a7e5a448b" /><Relationship Type="http://schemas.openxmlformats.org/officeDocument/2006/relationships/notesMaster" Target="/ppt/notesMasters/notesMaster1.xml" Id="R5c24603833284c8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4ccdc7c241e48b9" /><Relationship Type="http://schemas.openxmlformats.org/officeDocument/2006/relationships/notesMaster" Target="/ppt/notesMasters/notesMaster1.xml" Id="Rbbcfaad38c0b43d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eda4168cb8a4885" /><Relationship Type="http://schemas.openxmlformats.org/officeDocument/2006/relationships/notesMaster" Target="/ppt/notesMasters/notesMaster1.xml" Id="R29ecfa0a635e4ee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APIGate学院原创虚构教学素材。所有正文为原生可编辑文字。没有真实商业效果数据。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APIGate学院原创虚构教学素材。所有正文为原生可编辑文字。没有真实商业效果数据。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APIGate学院原创虚构教学素材。所有正文为原生可编辑文字。没有真实商业效果数据。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APIGate学院原创虚构教学素材。所有正文为原生可编辑文字。没有真实商业效果数据。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7f3acf938ca445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560e0bfcdda4ac2" /><Relationship Type="http://schemas.openxmlformats.org/officeDocument/2006/relationships/slideLayout" Target="/ppt/slideLayouts/slideLayout1.xml" Id="R6cadc46a18264fc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cadc46a18264fc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059028a6ce448d" /><Relationship Type="http://schemas.openxmlformats.org/officeDocument/2006/relationships/notesSlide" Target="/ppt/notesSlides/notesSlide1.xml" Id="R1b59757462f34cf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af033c94364cfc" /><Relationship Type="http://schemas.openxmlformats.org/officeDocument/2006/relationships/notesSlide" Target="/ppt/notesSlides/notesSlide2.xml" Id="R6859ae6933e44c8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d3bb50ba074999" /><Relationship Type="http://schemas.openxmlformats.org/officeDocument/2006/relationships/notesSlide" Target="/ppt/notesSlides/notesSlide3.xml" Id="Rf3b17bf566d4421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13bd1583124758" /><Relationship Type="http://schemas.openxmlformats.org/officeDocument/2006/relationships/notesSlide" Target="/ppt/notesSlides/notesSlide4.xml" Id="R4de39f63f9624c9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3A8661-AF09-4A4D-928A-A6D2887E5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04850"/>
            <a:ext cx="107442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650" b="1">
                <a:solidFill>
                  <a:srgbClr val="183C3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4650" b="1">
                <a:solidFill>
                  <a:srgbClr val="183C32"/>
                </a:solidFill>
                <a:latin typeface="Noto Sans CJK SC"/>
                <a:ea typeface="Noto Sans CJK SC"/>
                <a:cs typeface="Noto Sans CJK SC"/>
              </a:rPr>
              <a:t>青禾书店周末读书会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1AD371-87BA-45C6-B960-2049F92DF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57375"/>
            <a:ext cx="107442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203D35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250" b="0">
                <a:solidFill>
                  <a:srgbClr val="203D35"/>
                </a:solidFill>
                <a:latin typeface="Noto Sans CJK SC"/>
                <a:ea typeface="Noto Sans CJK SC"/>
                <a:cs typeface="Noto Sans CJK SC"/>
              </a:rPr>
              <a:t>教学虚构草稿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9FFAED-5D9C-40BC-8FCE-20FDB0BE4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857500"/>
            <a:ext cx="10744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D35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00" b="0">
                <a:solidFill>
                  <a:srgbClr val="203D35"/>
                </a:solidFill>
                <a:latin typeface="Noto Sans CJK SC"/>
                <a:ea typeface="Noto Sans CJK SC"/>
                <a:cs typeface="Noto Sans CJK SC"/>
              </a:rPr>
              <a:t>活动日期：虚构2026-10-10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933FD5-E3F7-4FC8-A710-BBA2BF420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86150"/>
            <a:ext cx="10744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D35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00" b="0">
                <a:solidFill>
                  <a:srgbClr val="203D35"/>
                </a:solidFill>
                <a:latin typeface="Noto Sans CJK SC"/>
                <a:ea typeface="Noto Sans CJK SC"/>
                <a:cs typeface="Noto Sans CJK SC"/>
              </a:rPr>
              <a:t>APIGate 学院第04章示例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386DB0-F7BB-41C9-98EF-DD83DB52A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172200"/>
            <a:ext cx="1074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3675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00" b="0">
                <a:solidFill>
                  <a:srgbClr val="53675F"/>
                </a:solidFill>
                <a:latin typeface="Noto Sans CJK SC"/>
                <a:ea typeface="Noto Sans CJK SC"/>
                <a:cs typeface="Noto Sans CJK SC"/>
              </a:rPr>
              <a:t>教学虚构草稿 · 非真实活动记录                       01 / 04</a:t>
            </a:r>
          </a:p>
        </p:txBody>
      </p:sp>
    </p:spTree>
    <p:extLst>
      <p:ext uri="{BB962C8B-B14F-4D97-AF65-F5344CB8AC3E}">
        <p14:creationId xmlns:p14="http://schemas.microsoft.com/office/powerpoint/2010/main" val="160277941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F7CD65-251A-4D48-9856-E4CF5D767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04850"/>
            <a:ext cx="107442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83C3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600" b="1">
                <a:solidFill>
                  <a:srgbClr val="183C32"/>
                </a:solidFill>
                <a:latin typeface="Noto Sans CJK SC"/>
                <a:ea typeface="Noto Sans CJK SC"/>
                <a:cs typeface="Noto Sans CJK SC"/>
              </a:rPr>
              <a:t>活动时间与名额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E68818-C0EF-4E6F-A143-40AE15A40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57375"/>
            <a:ext cx="107442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203D35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250" b="0">
                <a:solidFill>
                  <a:srgbClr val="203D35"/>
                </a:solidFill>
                <a:latin typeface="Noto Sans CJK SC"/>
                <a:ea typeface="Noto Sans CJK SC"/>
                <a:cs typeface="Noto Sans CJK SC"/>
              </a:rPr>
              <a:t>2026-10-10 14:00—15:30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59BA20-B483-423A-AD4C-79926F8F8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857500"/>
            <a:ext cx="10744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D35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00" b="0">
                <a:solidFill>
                  <a:srgbClr val="203D35"/>
                </a:solidFill>
                <a:latin typeface="Noto Sans CJK SC"/>
                <a:ea typeface="Noto Sans CJK SC"/>
                <a:cs typeface="Noto Sans CJK SC"/>
              </a:rPr>
              <a:t>20个名额，最多20人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00CDC4-2516-4E49-9B01-6BF6592A5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86150"/>
            <a:ext cx="10744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D35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00" b="0">
                <a:solidFill>
                  <a:srgbClr val="203D35"/>
                </a:solidFill>
                <a:latin typeface="Noto Sans CJK SC"/>
                <a:ea typeface="Noto Sans CJK SC"/>
                <a:cs typeface="Noto Sans CJK SC"/>
              </a:rPr>
              <a:t>已报名人数：未提供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49E81B-87EC-4885-A41D-048BFDC62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172200"/>
            <a:ext cx="1074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3675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00" b="0">
                <a:solidFill>
                  <a:srgbClr val="53675F"/>
                </a:solidFill>
                <a:latin typeface="Noto Sans CJK SC"/>
                <a:ea typeface="Noto Sans CJK SC"/>
                <a:cs typeface="Noto Sans CJK SC"/>
              </a:rPr>
              <a:t>教学虚构草稿 · 非真实活动记录                       02 / 04</a:t>
            </a:r>
          </a:p>
        </p:txBody>
      </p:sp>
    </p:spTree>
    <p:extLst>
      <p:ext uri="{BB962C8B-B14F-4D97-AF65-F5344CB8AC3E}">
        <p14:creationId xmlns:p14="http://schemas.microsoft.com/office/powerpoint/2010/main" val="15354294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2C9364-7EF2-4264-BB76-06801D195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04850"/>
            <a:ext cx="107442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83C3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600" b="1">
                <a:solidFill>
                  <a:srgbClr val="183C32"/>
                </a:solidFill>
                <a:latin typeface="Noto Sans CJK SC"/>
                <a:ea typeface="Noto Sans CJK SC"/>
                <a:cs typeface="Noto Sans CJK SC"/>
              </a:rPr>
              <a:t>费用与参与信息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C39776-C79A-4FCA-AA0C-930129FFC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57375"/>
            <a:ext cx="107442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203D35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250" b="0">
                <a:solidFill>
                  <a:srgbClr val="203D35"/>
                </a:solidFill>
                <a:latin typeface="Noto Sans CJK SC"/>
                <a:ea typeface="Noto Sans CJK SC"/>
                <a:cs typeface="Noto Sans CJK SC"/>
              </a:rPr>
              <a:t>参加免费，不含茶点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1CA52D-48A3-4F42-B22C-8510CDD55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857500"/>
            <a:ext cx="10744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D35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00" b="0">
                <a:solidFill>
                  <a:srgbClr val="203D35"/>
                </a:solidFill>
                <a:latin typeface="Noto Sans CJK SC"/>
                <a:ea typeface="Noto Sans CJK SC"/>
                <a:cs typeface="Noto Sans CJK SC"/>
              </a:rPr>
              <a:t>具体地址：待确认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C6135D-9C3E-4044-8BE2-46D7D88F7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86150"/>
            <a:ext cx="10744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D35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00" b="0">
                <a:solidFill>
                  <a:srgbClr val="203D35"/>
                </a:solidFill>
                <a:latin typeface="Noto Sans CJK SC"/>
                <a:ea typeface="Noto Sans CJK SC"/>
                <a:cs typeface="Noto Sans CJK SC"/>
              </a:rPr>
              <a:t>报名方式及截止时间：待确认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B0A87B-2078-4B0D-A403-C0985B1FA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172200"/>
            <a:ext cx="1074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3675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00" b="0">
                <a:solidFill>
                  <a:srgbClr val="53675F"/>
                </a:solidFill>
                <a:latin typeface="Noto Sans CJK SC"/>
                <a:ea typeface="Noto Sans CJK SC"/>
                <a:cs typeface="Noto Sans CJK SC"/>
              </a:rPr>
              <a:t>教学虚构草稿 · 非真实活动记录                       03 / 04</a:t>
            </a:r>
          </a:p>
        </p:txBody>
      </p:sp>
    </p:spTree>
    <p:extLst>
      <p:ext uri="{BB962C8B-B14F-4D97-AF65-F5344CB8AC3E}">
        <p14:creationId xmlns:p14="http://schemas.microsoft.com/office/powerpoint/2010/main" val="147866191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103DFC-FED0-4CB1-9610-611B645EB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04850"/>
            <a:ext cx="107442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83C3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600" b="1">
                <a:solidFill>
                  <a:srgbClr val="183C32"/>
                </a:solidFill>
                <a:latin typeface="Noto Sans CJK SC"/>
                <a:ea typeface="Noto Sans CJK SC"/>
                <a:cs typeface="Noto Sans CJK SC"/>
              </a:rPr>
              <a:t>使用前请核对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C95BBF-BA0D-4E20-992F-55FD2FF85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57375"/>
            <a:ext cx="107442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203D35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250" b="0">
                <a:solidFill>
                  <a:srgbClr val="203D35"/>
                </a:solidFill>
                <a:latin typeface="Noto Sans CJK SC"/>
                <a:ea typeface="Noto Sans CJK SC"/>
                <a:cs typeface="Noto Sans CJK SC"/>
              </a:rPr>
              <a:t>待确认信息核实后，再决定是否对外使用。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5903A2-620F-48CA-A27C-E79C14BDF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857500"/>
            <a:ext cx="10744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D35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00" b="0">
                <a:solidFill>
                  <a:srgbClr val="203D35"/>
                </a:solidFill>
                <a:latin typeface="Noto Sans CJK SC"/>
                <a:ea typeface="Noto Sans CJK SC"/>
                <a:cs typeface="Noto Sans CJK SC"/>
              </a:rPr>
              <a:t>联系人、对外电话、选读书目：待确认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9A0254-960B-42C3-823B-0E27ED2D2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86150"/>
            <a:ext cx="10744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D35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00" b="0">
                <a:solidFill>
                  <a:srgbClr val="203D35"/>
                </a:solidFill>
                <a:latin typeface="Noto Sans CJK SC"/>
                <a:ea typeface="Noto Sans CJK SC"/>
                <a:cs typeface="Noto Sans CJK SC"/>
              </a:rPr>
              <a:t>主持人：待确认；陈老师尚未确认主持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58588C-80AA-4FD7-8AD5-59DE57D7C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114800"/>
            <a:ext cx="10744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3D35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00" b="0">
                <a:solidFill>
                  <a:srgbClr val="203D35"/>
                </a:solidFill>
                <a:latin typeface="Noto Sans CJK SC"/>
                <a:ea typeface="Noto Sans CJK SC"/>
                <a:cs typeface="Noto Sans CJK SC"/>
              </a:rPr>
              <a:t>不代表真实活动、报名人数或商业效果。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A9AD16-79C3-4A9D-8108-F872F6B79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172200"/>
            <a:ext cx="1074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3675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00" b="0">
                <a:solidFill>
                  <a:srgbClr val="53675F"/>
                </a:solidFill>
                <a:latin typeface="Noto Sans CJK SC"/>
                <a:ea typeface="Noto Sans CJK SC"/>
                <a:cs typeface="Noto Sans CJK SC"/>
              </a:rPr>
              <a:t>教学虚构草稿 · 非真实活动记录                       04 / 04</a:t>
            </a:r>
          </a:p>
        </p:txBody>
      </p:sp>
    </p:spTree>
    <p:extLst>
      <p:ext uri="{BB962C8B-B14F-4D97-AF65-F5344CB8AC3E}">
        <p14:creationId xmlns:p14="http://schemas.microsoft.com/office/powerpoint/2010/main" val="43456424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2026-09-20T00:36:24.9570000Z</dcterms:created>
  <dcterms:modified xsi:type="dcterms:W3CDTF">2026-09-20T00:36:24.9570000Z</dcterms:modified>
</coreProperties>
</file>